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3" r:id="rId1"/>
  </p:sldMasterIdLst>
  <p:notesMasterIdLst>
    <p:notesMasterId r:id="rId5"/>
  </p:notesMasterIdLst>
  <p:handoutMasterIdLst>
    <p:handoutMasterId r:id="rId6"/>
  </p:handoutMasterIdLst>
  <p:sldIdLst>
    <p:sldId id="460" r:id="rId2"/>
    <p:sldId id="468" r:id="rId3"/>
    <p:sldId id="469" r:id="rId4"/>
  </p:sldIdLst>
  <p:sldSz cx="12192000" cy="6858000"/>
  <p:notesSz cx="7010400" cy="9296400"/>
  <p:embeddedFontLst>
    <p:embeddedFont>
      <p:font typeface="Calibri" pitchFamily="34" charset="0"/>
      <p:regular r:id="rId7"/>
      <p:bold r:id="rId8"/>
      <p:italic r:id="rId9"/>
      <p:boldItalic r:id="rId10"/>
    </p:embeddedFont>
  </p:embeddedFontLst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09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ptop" initials="l" lastIdx="61" clrIdx="0">
    <p:extLst/>
  </p:cmAuthor>
  <p:cmAuthor id="2" name="Microsoft Office-gebruiker" initials="Office" lastIdx="4" clrIdx="1">
    <p:extLst/>
  </p:cmAuthor>
  <p:cmAuthor id="3" name="Ceciel Meiborg" initials="CM" lastIdx="12" clrIdx="2">
    <p:extLst>
      <p:ext uri="{19B8F6BF-5375-455C-9EA6-DF929625EA0E}">
        <p15:presenceInfo xmlns:p15="http://schemas.microsoft.com/office/powerpoint/2012/main" xmlns="" userId="S-1-5-21-2859719117-3650862833-4024139739-341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1927F"/>
    <a:srgbClr val="002328"/>
    <a:srgbClr val="000000"/>
    <a:srgbClr val="00B96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06799F8-075E-4A3A-A7F6-7FBC6576F1A4}" styleName="主题样式 2 - 强调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84E427A-3D55-4303-BF80-6455036E1DE7}" styleName="主题样式 1 - 强调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8799B23B-EC83-4686-B30A-512413B5E67A}" styleName="浅色样式 3 - 强调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C7853C-536D-4A76-A0AE-DD22124D55A5}" styleName="主题样式 1 - 强调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22850" autoAdjust="0"/>
    <p:restoredTop sz="95686" autoAdjust="0"/>
  </p:normalViewPr>
  <p:slideViewPr>
    <p:cSldViewPr snapToGrid="0" snapToObjects="1">
      <p:cViewPr varScale="1">
        <p:scale>
          <a:sx n="65" d="100"/>
          <a:sy n="65" d="100"/>
        </p:scale>
        <p:origin x="-164" y="-56"/>
      </p:cViewPr>
      <p:guideLst>
        <p:guide orient="horz" pos="2092"/>
        <p:guide pos="3840"/>
      </p:guideLst>
    </p:cSldViewPr>
  </p:slideViewPr>
  <p:outlineViewPr>
    <p:cViewPr>
      <p:scale>
        <a:sx n="33" d="100"/>
        <a:sy n="33" d="100"/>
      </p:scale>
      <p:origin x="0" y="-559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80" d="100"/>
          <a:sy n="80" d="100"/>
        </p:scale>
        <p:origin x="4014" y="10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5" Type="http://schemas.openxmlformats.org/officeDocument/2006/relationships/tableStyles" Target="tableStyles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604" cy="46534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159" y="0"/>
            <a:ext cx="3038604" cy="46534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0B121A-E4DF-4783-92FF-0F592EFBDC7E}" type="datetimeFigureOut">
              <a:rPr lang="en-GB" smtClean="0"/>
              <a:pPr/>
              <a:t>12/11/2019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573"/>
            <a:ext cx="3038604" cy="4653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159" y="8829573"/>
            <a:ext cx="3038604" cy="4653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75D8C-5A54-4868-A362-8511209763C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8307155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E88427-736F-48E5-AB0B-6B2DE6C7E3F9}" type="datetimeFigureOut">
              <a:rPr lang="en-GB" smtClean="0"/>
              <a:pPr/>
              <a:t>12/11/2019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73892"/>
            <a:ext cx="560832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2BB00A-71ED-40C6-A1CF-164C43AE5CE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642473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BB00A-71ED-40C6-A1CF-164C43AE5CE4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010395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55367" y="504000"/>
            <a:ext cx="7921367" cy="1512000"/>
          </a:xfrm>
        </p:spPr>
        <p:txBody>
          <a:bodyPr/>
          <a:lstStyle>
            <a:lvl1pPr>
              <a:lnSpc>
                <a:spcPts val="6000"/>
              </a:lnSpc>
              <a:defRPr sz="700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edit title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 hasCustomPrompt="1"/>
          </p:nvPr>
        </p:nvSpPr>
        <p:spPr>
          <a:xfrm>
            <a:off x="655367" y="2133600"/>
            <a:ext cx="7133967" cy="1080000"/>
          </a:xfrm>
        </p:spPr>
        <p:txBody>
          <a:bodyPr/>
          <a:lstStyle>
            <a:lvl1pPr marL="0" indent="0" algn="l">
              <a:buNone/>
              <a:defRPr b="0" i="0">
                <a:solidFill>
                  <a:srgbClr val="FFFFFF"/>
                </a:solidFill>
                <a:latin typeface="Museo Sans 100"/>
                <a:cs typeface="Museo Sans 1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/>
              <a:t>Click to edit subtitle</a:t>
            </a:r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dia met afbeelding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55367" y="504000"/>
            <a:ext cx="6498967" cy="1512000"/>
          </a:xfrm>
        </p:spPr>
        <p:txBody>
          <a:bodyPr/>
          <a:lstStyle>
            <a:lvl1pPr>
              <a:lnSpc>
                <a:spcPts val="6000"/>
              </a:lnSpc>
              <a:defRPr sz="700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edit title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 hasCustomPrompt="1"/>
          </p:nvPr>
        </p:nvSpPr>
        <p:spPr>
          <a:xfrm>
            <a:off x="655367" y="2133600"/>
            <a:ext cx="6498967" cy="1080000"/>
          </a:xfrm>
        </p:spPr>
        <p:txBody>
          <a:bodyPr/>
          <a:lstStyle>
            <a:lvl1pPr marL="0" indent="0" algn="l">
              <a:buNone/>
              <a:defRPr b="0" i="0">
                <a:solidFill>
                  <a:srgbClr val="FFFFFF"/>
                </a:solidFill>
                <a:latin typeface="Museo Sans 100"/>
                <a:cs typeface="Museo Sans 1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/>
              <a:t>Insert a picture and move it backwards with right mouse button &gt; send to back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GB" noProof="0"/>
              <a:t>Click to edit title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baseline="0"/>
            </a:lvl1pPr>
            <a:lvl3pPr>
              <a:defRPr baseline="0"/>
            </a:lvl3pPr>
            <a:lvl5pPr>
              <a:defRPr baseline="0"/>
            </a:lvl5pPr>
          </a:lstStyle>
          <a:p>
            <a:pPr lvl="0"/>
            <a:r>
              <a:rPr lang="en-GB" noProof="0" dirty="0"/>
              <a:t>Click to edit text in bullets</a:t>
            </a:r>
          </a:p>
          <a:p>
            <a:pPr lvl="1"/>
            <a:r>
              <a:rPr lang="en-GB" noProof="0" dirty="0"/>
              <a:t>Second level text</a:t>
            </a:r>
          </a:p>
          <a:p>
            <a:pPr lvl="2"/>
            <a:r>
              <a:rPr lang="en-GB" noProof="0" dirty="0"/>
              <a:t>Third level text</a:t>
            </a:r>
          </a:p>
          <a:p>
            <a:pPr lvl="3"/>
            <a:r>
              <a:rPr lang="en-GB" noProof="0" dirty="0"/>
              <a:t>Forth level text</a:t>
            </a:r>
          </a:p>
          <a:p>
            <a:pPr lvl="4"/>
            <a:r>
              <a:rPr lang="en-GB" noProof="0" dirty="0"/>
              <a:t>Fifth level text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973AC-957D-C346-BA56-D82065FA2AEB}" type="datetimeFigureOut">
              <a:rPr lang="en-GB" noProof="0" smtClean="0"/>
              <a:pPr/>
              <a:t>12/11/2019</a:t>
            </a:fld>
            <a:endParaRPr lang="en-GB" noProof="0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C05E-DB9A-EB4A-A776-575FA40369A3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edit title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FontTx/>
              <a:buNone/>
              <a:defRPr/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 baseline="0"/>
            </a:lvl5pPr>
          </a:lstStyle>
          <a:p>
            <a:pPr lvl="0"/>
            <a:r>
              <a:rPr lang="en-GB" noProof="0"/>
              <a:t>Click to edit text</a:t>
            </a:r>
          </a:p>
          <a:p>
            <a:pPr lvl="1"/>
            <a:r>
              <a:rPr lang="en-GB" noProof="0"/>
              <a:t>Second level text</a:t>
            </a:r>
          </a:p>
          <a:p>
            <a:pPr lvl="2"/>
            <a:r>
              <a:rPr lang="en-GB" noProof="0"/>
              <a:t>Third level text</a:t>
            </a:r>
          </a:p>
          <a:p>
            <a:pPr lvl="3"/>
            <a:r>
              <a:rPr lang="en-GB" noProof="0"/>
              <a:t>Forth level text</a:t>
            </a:r>
          </a:p>
          <a:p>
            <a:pPr lvl="4"/>
            <a:r>
              <a:rPr lang="en-GB" noProof="0"/>
              <a:t>Fifth level text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973AC-957D-C346-BA56-D82065FA2AEB}" type="datetimeFigureOut">
              <a:rPr lang="en-GB" noProof="0" smtClean="0"/>
              <a:pPr/>
              <a:t>12/11/2019</a:t>
            </a:fld>
            <a:endParaRPr lang="en-GB" noProof="0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C05E-DB9A-EB4A-A776-575FA40369A3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edit title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657600" y="1296000"/>
            <a:ext cx="5352000" cy="468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 dirty="0"/>
              <a:t>Click to edit text in bullets</a:t>
            </a:r>
          </a:p>
          <a:p>
            <a:pPr lvl="1"/>
            <a:r>
              <a:rPr lang="en-GB" noProof="0" dirty="0"/>
              <a:t>Second level text</a:t>
            </a:r>
          </a:p>
          <a:p>
            <a:pPr lvl="2"/>
            <a:r>
              <a:rPr lang="en-GB" noProof="0" dirty="0"/>
              <a:t>Third level text</a:t>
            </a:r>
          </a:p>
          <a:p>
            <a:pPr lvl="3"/>
            <a:r>
              <a:rPr lang="en-GB" noProof="0" dirty="0"/>
              <a:t>Forth level text</a:t>
            </a:r>
          </a:p>
          <a:p>
            <a:pPr lvl="4"/>
            <a:r>
              <a:rPr lang="en-GB" noProof="0" dirty="0"/>
              <a:t>Fifth level text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6197601" y="1295999"/>
            <a:ext cx="5353767" cy="468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 dirty="0"/>
              <a:t>Click to edit text in bullets</a:t>
            </a:r>
          </a:p>
          <a:p>
            <a:pPr lvl="1"/>
            <a:r>
              <a:rPr lang="en-GB" noProof="0" dirty="0"/>
              <a:t>Second level text</a:t>
            </a:r>
          </a:p>
          <a:p>
            <a:pPr lvl="2"/>
            <a:r>
              <a:rPr lang="en-GB" noProof="0" dirty="0"/>
              <a:t>Third level text</a:t>
            </a:r>
          </a:p>
          <a:p>
            <a:pPr lvl="3"/>
            <a:r>
              <a:rPr lang="en-GB" noProof="0" dirty="0"/>
              <a:t>Forth level text</a:t>
            </a:r>
          </a:p>
          <a:p>
            <a:pPr lvl="4"/>
            <a:r>
              <a:rPr lang="en-GB" noProof="0" dirty="0"/>
              <a:t>Fifth level text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973AC-957D-C346-BA56-D82065FA2AEB}" type="datetimeFigureOut">
              <a:rPr lang="en-GB" noProof="0" smtClean="0"/>
              <a:pPr/>
              <a:t>12/11/2019</a:t>
            </a:fld>
            <a:endParaRPr lang="en-GB" noProof="0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C05E-DB9A-EB4A-A776-575FA40369A3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title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657600" y="1296000"/>
            <a:ext cx="5330565" cy="355000"/>
          </a:xfrm>
        </p:spPr>
        <p:txBody>
          <a:bodyPr anchor="t" anchorCtr="0"/>
          <a:lstStyle>
            <a:lvl1pPr marL="0" indent="0">
              <a:buNone/>
              <a:defRPr sz="2000" b="0" i="0">
                <a:latin typeface="Museo Sans 900"/>
                <a:cs typeface="Museo Sans 90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 dirty="0"/>
              <a:t>Click to edit text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655365" y="1600200"/>
            <a:ext cx="5332800" cy="43758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noProof="0" dirty="0"/>
              <a:t>Click to edit text in bullets</a:t>
            </a:r>
          </a:p>
          <a:p>
            <a:pPr lvl="1"/>
            <a:r>
              <a:rPr lang="en-GB" noProof="0" dirty="0"/>
              <a:t>Second level text</a:t>
            </a:r>
          </a:p>
          <a:p>
            <a:pPr lvl="2"/>
            <a:r>
              <a:rPr lang="en-GB" noProof="0" dirty="0"/>
              <a:t>Third level text</a:t>
            </a:r>
          </a:p>
          <a:p>
            <a:pPr lvl="3"/>
            <a:r>
              <a:rPr lang="en-GB" noProof="0" dirty="0"/>
              <a:t>Forth level text</a:t>
            </a:r>
          </a:p>
          <a:p>
            <a:pPr lvl="4"/>
            <a:r>
              <a:rPr lang="en-GB" noProof="0" dirty="0"/>
              <a:t>Fifth level text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193368" y="1296000"/>
            <a:ext cx="5352000" cy="355000"/>
          </a:xfrm>
        </p:spPr>
        <p:txBody>
          <a:bodyPr anchor="t" anchorCtr="0"/>
          <a:lstStyle>
            <a:lvl1pPr marL="0" indent="0">
              <a:buNone/>
              <a:defRPr sz="2000" b="0" i="0">
                <a:latin typeface="Museo Sans 900"/>
                <a:cs typeface="Museo Sans 90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 dirty="0"/>
              <a:t>Click to edit text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 hasCustomPrompt="1"/>
          </p:nvPr>
        </p:nvSpPr>
        <p:spPr>
          <a:xfrm>
            <a:off x="6193367" y="1600200"/>
            <a:ext cx="5352000" cy="43758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noProof="0" dirty="0"/>
              <a:t>Click to edit text in bullets</a:t>
            </a:r>
          </a:p>
          <a:p>
            <a:pPr lvl="1"/>
            <a:r>
              <a:rPr lang="en-GB" noProof="0" dirty="0"/>
              <a:t>Second level text</a:t>
            </a:r>
          </a:p>
          <a:p>
            <a:pPr lvl="2"/>
            <a:r>
              <a:rPr lang="en-GB" noProof="0" dirty="0"/>
              <a:t>Third level text</a:t>
            </a:r>
          </a:p>
          <a:p>
            <a:pPr lvl="3"/>
            <a:r>
              <a:rPr lang="en-GB" noProof="0" dirty="0"/>
              <a:t>Forth level text</a:t>
            </a:r>
          </a:p>
          <a:p>
            <a:pPr lvl="4"/>
            <a:r>
              <a:rPr lang="en-GB" noProof="0" dirty="0"/>
              <a:t>Fifth level text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973AC-957D-C346-BA56-D82065FA2AEB}" type="datetimeFigureOut">
              <a:rPr lang="en-GB" noProof="0" smtClean="0"/>
              <a:pPr/>
              <a:t>12/11/2019</a:t>
            </a:fld>
            <a:endParaRPr lang="en-GB" noProof="0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C05E-DB9A-EB4A-A776-575FA40369A3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with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55367" y="396000"/>
            <a:ext cx="5332799" cy="8280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title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657600" y="1296000"/>
            <a:ext cx="5330565" cy="355000"/>
          </a:xfrm>
        </p:spPr>
        <p:txBody>
          <a:bodyPr anchor="t" anchorCtr="0"/>
          <a:lstStyle>
            <a:lvl1pPr marL="0" indent="0">
              <a:buNone/>
              <a:defRPr sz="2000" b="0" i="0">
                <a:latin typeface="Museo Sans 900"/>
                <a:cs typeface="Museo Sans 90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 dirty="0"/>
              <a:t>Click to edit text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655365" y="1600200"/>
            <a:ext cx="5332800" cy="43758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noProof="0" dirty="0"/>
              <a:t>Click to edit text in bullets</a:t>
            </a:r>
          </a:p>
          <a:p>
            <a:pPr lvl="1"/>
            <a:r>
              <a:rPr lang="en-GB" noProof="0" dirty="0"/>
              <a:t>Second level text</a:t>
            </a:r>
          </a:p>
          <a:p>
            <a:pPr lvl="2"/>
            <a:r>
              <a:rPr lang="en-GB" noProof="0" dirty="0"/>
              <a:t>Third level text</a:t>
            </a:r>
          </a:p>
          <a:p>
            <a:pPr lvl="3"/>
            <a:r>
              <a:rPr lang="en-GB" noProof="0" dirty="0"/>
              <a:t>Forth level text</a:t>
            </a:r>
          </a:p>
          <a:p>
            <a:pPr lvl="4"/>
            <a:r>
              <a:rPr lang="en-GB" noProof="0" dirty="0"/>
              <a:t>Fifth level text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973AC-957D-C346-BA56-D82065FA2AEB}" type="datetimeFigureOut">
              <a:rPr lang="en-GB" noProof="0" smtClean="0"/>
              <a:pPr/>
              <a:t>12/11/2019</a:t>
            </a:fld>
            <a:endParaRPr lang="en-GB" noProof="0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C05E-DB9A-EB4A-A776-575FA40369A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0" name="Tijdelijke aanduiding voor afbeelding 2"/>
          <p:cNvSpPr>
            <a:spLocks noGrp="1"/>
          </p:cNvSpPr>
          <p:nvPr>
            <p:ph type="pic" idx="13" hasCustomPrompt="1"/>
          </p:nvPr>
        </p:nvSpPr>
        <p:spPr>
          <a:xfrm>
            <a:off x="6191999" y="488950"/>
            <a:ext cx="5352000" cy="5029200"/>
          </a:xfrm>
          <a:solidFill>
            <a:schemeClr val="bg1">
              <a:lumMod val="85000"/>
            </a:schemeClr>
          </a:solidFill>
        </p:spPr>
        <p:txBody>
          <a:bodyPr tIns="180000"/>
          <a:lstStyle>
            <a:lvl1pPr marL="0" indent="0" algn="ctr"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noProof="0" dirty="0"/>
              <a:t>Click on the icon to </a:t>
            </a:r>
            <a:br>
              <a:rPr lang="en-GB" noProof="0" dirty="0"/>
            </a:br>
            <a:r>
              <a:rPr lang="en-GB" noProof="0" dirty="0"/>
              <a:t>insert a picture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with 2 Picture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55367" y="396000"/>
            <a:ext cx="5332799" cy="8280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title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657600" y="1296000"/>
            <a:ext cx="5330565" cy="355000"/>
          </a:xfrm>
        </p:spPr>
        <p:txBody>
          <a:bodyPr anchor="t" anchorCtr="0"/>
          <a:lstStyle>
            <a:lvl1pPr marL="0" indent="0">
              <a:buNone/>
              <a:defRPr sz="2000" b="0" i="0">
                <a:solidFill>
                  <a:schemeClr val="tx1"/>
                </a:solidFill>
                <a:latin typeface="Museo Sans 900"/>
                <a:cs typeface="Museo Sans 90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text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655365" y="1600200"/>
            <a:ext cx="5332800" cy="43758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noProof="0" dirty="0"/>
              <a:t>Click to edit text in bullets</a:t>
            </a:r>
          </a:p>
          <a:p>
            <a:pPr lvl="1"/>
            <a:r>
              <a:rPr lang="en-GB" noProof="0" dirty="0"/>
              <a:t>Second level text</a:t>
            </a:r>
          </a:p>
          <a:p>
            <a:pPr lvl="2"/>
            <a:r>
              <a:rPr lang="en-GB" noProof="0" dirty="0"/>
              <a:t>Third level text</a:t>
            </a:r>
          </a:p>
          <a:p>
            <a:pPr lvl="3"/>
            <a:r>
              <a:rPr lang="en-GB" noProof="0" dirty="0"/>
              <a:t>Forth level text</a:t>
            </a:r>
          </a:p>
          <a:p>
            <a:pPr lvl="4"/>
            <a:r>
              <a:rPr lang="en-GB" noProof="0" dirty="0"/>
              <a:t>Fifth level text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973AC-957D-C346-BA56-D82065FA2AEB}" type="datetimeFigureOut">
              <a:rPr lang="en-GB" noProof="0" smtClean="0"/>
              <a:pPr/>
              <a:t>12/11/2019</a:t>
            </a:fld>
            <a:endParaRPr lang="en-GB" noProof="0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C05E-DB9A-EB4A-A776-575FA40369A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0" name="Tijdelijke aanduiding voor afbeelding 2"/>
          <p:cNvSpPr>
            <a:spLocks noGrp="1"/>
          </p:cNvSpPr>
          <p:nvPr>
            <p:ph type="pic" idx="13" hasCustomPrompt="1"/>
          </p:nvPr>
        </p:nvSpPr>
        <p:spPr>
          <a:xfrm>
            <a:off x="6191999" y="488950"/>
            <a:ext cx="5352000" cy="2430000"/>
          </a:xfrm>
          <a:solidFill>
            <a:schemeClr val="bg1">
              <a:lumMod val="85000"/>
            </a:schemeClr>
          </a:solidFill>
        </p:spPr>
        <p:txBody>
          <a:bodyPr tIns="180000"/>
          <a:lstStyle>
            <a:lvl1pPr marL="0" indent="0" algn="ctr"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noProof="0" dirty="0"/>
              <a:t>Click on the icon to </a:t>
            </a:r>
            <a:br>
              <a:rPr lang="en-GB" noProof="0" dirty="0"/>
            </a:br>
            <a:r>
              <a:rPr lang="en-GB" noProof="0" dirty="0"/>
              <a:t>insert a picture</a:t>
            </a:r>
          </a:p>
        </p:txBody>
      </p:sp>
      <p:sp>
        <p:nvSpPr>
          <p:cNvPr id="11" name="Tijdelijke aanduiding voor afbeelding 2"/>
          <p:cNvSpPr>
            <a:spLocks noGrp="1"/>
          </p:cNvSpPr>
          <p:nvPr>
            <p:ph type="pic" idx="14" hasCustomPrompt="1"/>
          </p:nvPr>
        </p:nvSpPr>
        <p:spPr>
          <a:xfrm>
            <a:off x="6191999" y="3088800"/>
            <a:ext cx="5352000" cy="2430000"/>
          </a:xfrm>
          <a:solidFill>
            <a:schemeClr val="bg1">
              <a:lumMod val="85000"/>
            </a:schemeClr>
          </a:solidFill>
        </p:spPr>
        <p:txBody>
          <a:bodyPr tIns="180000"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noProof="0" dirty="0"/>
              <a:t>Click on the icon to </a:t>
            </a:r>
            <a:br>
              <a:rPr lang="en-GB" noProof="0" dirty="0"/>
            </a:br>
            <a:r>
              <a:rPr lang="en-GB" noProof="0" dirty="0"/>
              <a:t>insert a picture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GB" noProof="0" dirty="0"/>
              <a:t>Click to edit title 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973AC-957D-C346-BA56-D82065FA2AEB}" type="datetimeFigureOut">
              <a:rPr lang="en-GB" noProof="0" smtClean="0"/>
              <a:pPr/>
              <a:t>12/11/2019</a:t>
            </a:fld>
            <a:endParaRPr lang="en-GB" noProof="0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6BC05E-DB9A-EB4A-A776-575FA40369A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 noProof="0" dirty="0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973AC-957D-C346-BA56-D82065FA2AEB}" type="datetimeFigureOut">
              <a:rPr lang="en-GB" noProof="0" smtClean="0"/>
              <a:pPr/>
              <a:t>12/11/2019</a:t>
            </a:fld>
            <a:endParaRPr lang="en-GB" noProof="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6BC05E-DB9A-EB4A-A776-575FA40369A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 noProof="0" dirty="0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fbeelding met bijschrif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/>
          </p:cNvSpPr>
          <p:nvPr>
            <p:ph type="pic" idx="1" hasCustomPrompt="1"/>
          </p:nvPr>
        </p:nvSpPr>
        <p:spPr>
          <a:xfrm>
            <a:off x="655367" y="900000"/>
            <a:ext cx="10896000" cy="4618150"/>
          </a:xfrm>
          <a:solidFill>
            <a:schemeClr val="bg1">
              <a:lumMod val="85000"/>
            </a:schemeClr>
          </a:solidFill>
        </p:spPr>
        <p:txBody>
          <a:bodyPr tIns="180000"/>
          <a:lstStyle>
            <a:lvl1pPr marL="0" indent="0" algn="ctr"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noProof="0" dirty="0"/>
              <a:t>Click on the icon to </a:t>
            </a:r>
            <a:br>
              <a:rPr lang="en-GB" noProof="0" dirty="0"/>
            </a:br>
            <a:r>
              <a:rPr lang="en-GB" noProof="0" dirty="0"/>
              <a:t>insert a picture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55367" y="396000"/>
            <a:ext cx="10896000" cy="360000"/>
          </a:xfrm>
        </p:spPr>
        <p:txBody>
          <a:bodyPr anchor="t" anchorCtr="0"/>
          <a:lstStyle>
            <a:lvl1pPr algn="l">
              <a:lnSpc>
                <a:spcPts val="2500"/>
              </a:lnSpc>
              <a:defRPr sz="2000" b="1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noProof="0" dirty="0"/>
              <a:t>Click to edit title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973AC-957D-C346-BA56-D82065FA2AEB}" type="datetimeFigureOut">
              <a:rPr lang="en-GB" noProof="0" smtClean="0"/>
              <a:pPr/>
              <a:t>12/11/2019</a:t>
            </a:fld>
            <a:endParaRPr lang="en-GB" noProof="0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6BC05E-DB9A-EB4A-A776-575FA40369A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 noProof="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55367" y="396000"/>
            <a:ext cx="10896000" cy="82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/>
              <a:t>Click to edit title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55365" y="1295401"/>
            <a:ext cx="10896000" cy="46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GB" noProof="0" dirty="0"/>
              <a:t>Click to edit text</a:t>
            </a:r>
          </a:p>
          <a:p>
            <a:pPr lvl="1"/>
            <a:r>
              <a:rPr lang="en-GB" noProof="0" dirty="0"/>
              <a:t>Second level text</a:t>
            </a:r>
          </a:p>
          <a:p>
            <a:pPr lvl="2"/>
            <a:r>
              <a:rPr lang="en-GB" noProof="0" dirty="0"/>
              <a:t>Third level text</a:t>
            </a:r>
          </a:p>
          <a:p>
            <a:pPr lvl="3"/>
            <a:r>
              <a:rPr lang="en-GB" noProof="0" dirty="0"/>
              <a:t>Forth level text</a:t>
            </a:r>
          </a:p>
          <a:p>
            <a:pPr lvl="4"/>
            <a:r>
              <a:rPr lang="en-GB" noProof="0" dirty="0"/>
              <a:t>Fifth level text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089600" y="6217570"/>
            <a:ext cx="1008000" cy="2403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Museo Sans 100"/>
                <a:cs typeface="Museo Sans 100"/>
              </a:defRPr>
            </a:lvl1pPr>
          </a:lstStyle>
          <a:p>
            <a:fld id="{F10973AC-957D-C346-BA56-D82065FA2AEB}" type="datetimeFigureOut">
              <a:rPr lang="en-GB" noProof="0" smtClean="0"/>
              <a:pPr/>
              <a:t>12/11/2019</a:t>
            </a:fld>
            <a:endParaRPr lang="en-GB" noProof="0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097600" y="6217570"/>
            <a:ext cx="6803893" cy="2403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0" i="0">
                <a:solidFill>
                  <a:schemeClr val="tx2"/>
                </a:solidFill>
                <a:latin typeface="+mn-lt"/>
                <a:cs typeface="Museo Sans 500"/>
              </a:defRPr>
            </a:lvl1pPr>
          </a:lstStyle>
          <a:p>
            <a:endParaRPr lang="en-GB" noProof="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67" y="6217570"/>
            <a:ext cx="432000" cy="2403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0" i="0">
                <a:solidFill>
                  <a:schemeClr val="tx2"/>
                </a:solidFill>
                <a:latin typeface="+mn-lt"/>
                <a:cs typeface="Museo Sans 500"/>
              </a:defRPr>
            </a:lvl1pPr>
          </a:lstStyle>
          <a:p>
            <a:fld id="{8C6BC05E-DB9A-EB4A-A776-575FA40369A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12" name="Afbeelding 11" descr="EU_Logo_Groen_300.png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731612" y="5722144"/>
            <a:ext cx="1932554" cy="77713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ransition spd="med">
    <p:fade/>
  </p:transition>
  <p:txStyles>
    <p:titleStyle>
      <a:lvl1pPr algn="l" defTabSz="457200" rtl="0" eaLnBrk="1" latinLnBrk="0" hangingPunct="1">
        <a:lnSpc>
          <a:spcPts val="3200"/>
        </a:lnSpc>
        <a:spcBef>
          <a:spcPct val="0"/>
        </a:spcBef>
        <a:buNone/>
        <a:defRPr sz="2800" b="0" i="0" kern="1200" baseline="0">
          <a:solidFill>
            <a:schemeClr val="tx2"/>
          </a:solidFill>
          <a:latin typeface="+mj-lt"/>
          <a:ea typeface="+mj-ea"/>
          <a:cs typeface="Museo Sans 700"/>
        </a:defRPr>
      </a:lvl1pPr>
    </p:titleStyle>
    <p:bodyStyle>
      <a:lvl1pPr marL="288000" indent="-288000" algn="l" defTabSz="457200" rtl="0" eaLnBrk="1" latinLnBrk="0" hangingPunct="1">
        <a:lnSpc>
          <a:spcPts val="2500"/>
        </a:lnSpc>
        <a:spcBef>
          <a:spcPts val="0"/>
        </a:spcBef>
        <a:buSzPct val="130000"/>
        <a:buFont typeface="Arial"/>
        <a:buChar char="•"/>
        <a:defRPr sz="2000" b="0" i="0" kern="1200" baseline="0">
          <a:solidFill>
            <a:schemeClr val="tx1"/>
          </a:solidFill>
          <a:latin typeface="+mn-lt"/>
          <a:ea typeface="+mn-ea"/>
          <a:cs typeface="Museo Sans 500"/>
        </a:defRPr>
      </a:lvl1pPr>
      <a:lvl2pPr marL="576000" indent="-288000" algn="l" defTabSz="457200" rtl="0" eaLnBrk="1" latinLnBrk="0" hangingPunct="1">
        <a:lnSpc>
          <a:spcPts val="2500"/>
        </a:lnSpc>
        <a:spcBef>
          <a:spcPts val="0"/>
        </a:spcBef>
        <a:buSzPct val="130000"/>
        <a:buFont typeface="Arial"/>
        <a:buChar char="•"/>
        <a:defRPr sz="2000" b="0" i="0" kern="1200">
          <a:solidFill>
            <a:schemeClr val="tx1"/>
          </a:solidFill>
          <a:latin typeface="+mn-lt"/>
          <a:ea typeface="+mn-ea"/>
          <a:cs typeface="Museo Sans 500"/>
        </a:defRPr>
      </a:lvl2pPr>
      <a:lvl3pPr marL="864000" indent="-288000" algn="l" defTabSz="457200" rtl="0" eaLnBrk="1" latinLnBrk="0" hangingPunct="1">
        <a:lnSpc>
          <a:spcPts val="2500"/>
        </a:lnSpc>
        <a:spcBef>
          <a:spcPts val="0"/>
        </a:spcBef>
        <a:buSzPct val="130000"/>
        <a:buFont typeface="Arial"/>
        <a:buChar char="•"/>
        <a:defRPr sz="2000" b="0" i="0" kern="1200" baseline="0">
          <a:solidFill>
            <a:schemeClr val="tx1"/>
          </a:solidFill>
          <a:latin typeface="+mn-lt"/>
          <a:ea typeface="+mn-ea"/>
          <a:cs typeface="Museo Sans 500"/>
        </a:defRPr>
      </a:lvl3pPr>
      <a:lvl4pPr marL="1152000" indent="-288000" algn="l" defTabSz="457200" rtl="0" eaLnBrk="1" latinLnBrk="0" hangingPunct="1">
        <a:lnSpc>
          <a:spcPts val="2500"/>
        </a:lnSpc>
        <a:spcBef>
          <a:spcPts val="0"/>
        </a:spcBef>
        <a:buSzPct val="130000"/>
        <a:buFont typeface="Arial"/>
        <a:buChar char="•"/>
        <a:defRPr sz="2000" b="0" i="0" kern="1200">
          <a:solidFill>
            <a:schemeClr val="tx1"/>
          </a:solidFill>
          <a:latin typeface="+mn-lt"/>
          <a:ea typeface="+mn-ea"/>
          <a:cs typeface="Museo Sans 500"/>
        </a:defRPr>
      </a:lvl4pPr>
      <a:lvl5pPr marL="1440000" indent="-288000" algn="l" defTabSz="457200" rtl="0" eaLnBrk="1" latinLnBrk="0" hangingPunct="1">
        <a:lnSpc>
          <a:spcPts val="2500"/>
        </a:lnSpc>
        <a:spcBef>
          <a:spcPts val="0"/>
        </a:spcBef>
        <a:buSzPct val="130000"/>
        <a:buFont typeface="Arial"/>
        <a:buChar char="•"/>
        <a:defRPr sz="2000" b="0" i="0" kern="1200">
          <a:solidFill>
            <a:schemeClr val="tx1"/>
          </a:solidFill>
          <a:latin typeface="+mn-lt"/>
          <a:ea typeface="+mn-ea"/>
          <a:cs typeface="Museo Sans 50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15299" y="0"/>
            <a:ext cx="4600896" cy="1139974"/>
          </a:xfrm>
        </p:spPr>
        <p:txBody>
          <a:bodyPr/>
          <a:lstStyle/>
          <a:p>
            <a:pPr>
              <a:lnSpc>
                <a:spcPts val="5500"/>
              </a:lnSpc>
            </a:pPr>
            <a:r>
              <a:rPr lang="en-GB" sz="3000" b="1" dirty="0">
                <a:ea typeface="Arial" charset="0"/>
                <a:cs typeface="Arial" charset="0"/>
              </a:rPr>
              <a:t>Erasmus </a:t>
            </a:r>
            <a:br>
              <a:rPr lang="en-GB" sz="3000" b="1" dirty="0">
                <a:ea typeface="Arial" charset="0"/>
                <a:cs typeface="Arial" charset="0"/>
              </a:rPr>
            </a:br>
            <a:r>
              <a:rPr lang="en-GB" sz="3000" b="1" dirty="0">
                <a:ea typeface="Arial" charset="0"/>
                <a:cs typeface="Arial" charset="0"/>
              </a:rPr>
              <a:t>University</a:t>
            </a:r>
            <a:br>
              <a:rPr lang="en-GB" sz="3000" b="1" dirty="0">
                <a:ea typeface="Arial" charset="0"/>
                <a:cs typeface="Arial" charset="0"/>
              </a:rPr>
            </a:br>
            <a:r>
              <a:rPr lang="en-GB" sz="3000" b="1" dirty="0">
                <a:ea typeface="Arial" charset="0"/>
                <a:cs typeface="Arial" charset="0"/>
              </a:rPr>
              <a:t>Rotterdam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2351820" y="2592474"/>
            <a:ext cx="7133967" cy="442326"/>
          </a:xfrm>
        </p:spPr>
        <p:txBody>
          <a:bodyPr/>
          <a:lstStyle/>
          <a:p>
            <a:pPr algn="ctr"/>
            <a:r>
              <a:rPr lang="zh-CN" alt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荷兰鹿特丹伊拉斯姆斯大学</a:t>
            </a:r>
            <a:endParaRPr lang="en-US" altLang="zh-CN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altLang="zh-CN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zh-CN" alt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复旦大学宣讲会</a:t>
            </a:r>
            <a:endParaRPr lang="nl-NL" altLang="zh-CN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773631" y="0"/>
            <a:ext cx="3418369" cy="1848256"/>
          </a:xfrm>
          <a:prstGeom prst="rect">
            <a:avLst/>
          </a:prstGeom>
        </p:spPr>
      </p:pic>
      <p:sp>
        <p:nvSpPr>
          <p:cNvPr id="6" name="TextBox 11"/>
          <p:cNvSpPr txBox="1">
            <a:spLocks noChangeArrowheads="1"/>
          </p:cNvSpPr>
          <p:nvPr/>
        </p:nvSpPr>
        <p:spPr bwMode="auto">
          <a:xfrm>
            <a:off x="2615747" y="4185764"/>
            <a:ext cx="6432295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时间：</a:t>
            </a:r>
            <a:r>
              <a:rPr lang="en-US" sz="2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2019</a:t>
            </a:r>
            <a:r>
              <a:rPr lang="zh-CN" altLang="en-US" sz="2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年</a:t>
            </a:r>
            <a:r>
              <a:rPr lang="en-US" altLang="zh-CN" sz="2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11</a:t>
            </a:r>
            <a:r>
              <a:rPr lang="zh-CN" altLang="en-US" sz="2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月</a:t>
            </a:r>
            <a:r>
              <a:rPr lang="en-US" altLang="zh-CN" sz="2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27</a:t>
            </a:r>
            <a:r>
              <a:rPr lang="zh-CN" altLang="en-US" sz="2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日中午</a:t>
            </a:r>
            <a:r>
              <a:rPr lang="en-US" sz="2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12:00-13:00</a:t>
            </a:r>
            <a:endParaRPr lang="zh-CN" altLang="en-US" sz="25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zh-CN" altLang="en-US" sz="2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地点：上海复旦大学 外事处</a:t>
            </a:r>
            <a:r>
              <a:rPr lang="en-US" altLang="zh-CN" sz="2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101</a:t>
            </a:r>
            <a:r>
              <a:rPr lang="zh-CN" altLang="en-US" sz="2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教室</a:t>
            </a:r>
            <a:endParaRPr lang="zh-CN" altLang="en-US" sz="25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ijdelijke aanduiding voor inhoud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/>
        </p:blipFill>
        <p:spPr>
          <a:xfrm>
            <a:off x="6410121" y="3383972"/>
            <a:ext cx="5348144" cy="2635842"/>
          </a:xfrm>
          <a:prstGeom prst="rect">
            <a:avLst/>
          </a:prstGeom>
        </p:spPr>
      </p:pic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204997" y="856034"/>
            <a:ext cx="9191921" cy="4185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5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600" b="1" i="0" u="sng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宋体" pitchFamily="2" charset="-122"/>
                <a:cs typeface="Arial" pitchFamily="34" charset="0"/>
              </a:rPr>
              <a:t>主讲人</a:t>
            </a:r>
            <a:r>
              <a:rPr kumimoji="0" lang="zh-CN" altLang="nl-NL" sz="2600" b="1" i="0" u="sng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宋体" pitchFamily="2" charset="-122"/>
                <a:cs typeface="Arial" pitchFamily="34" charset="0"/>
              </a:rPr>
              <a:t>：</a:t>
            </a:r>
            <a:endParaRPr kumimoji="0" lang="zh-CN" altLang="nl-NL" sz="2600" b="1" i="0" u="sng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25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nl-NL" sz="2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宋体" pitchFamily="2" charset="-122"/>
                <a:cs typeface="Arial" pitchFamily="34" charset="0"/>
              </a:rPr>
              <a:t>李老师</a:t>
            </a:r>
            <a:r>
              <a:rPr kumimoji="0" lang="zh-CN" altLang="en-US" sz="2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宋体" pitchFamily="2" charset="-122"/>
                <a:cs typeface="Arial" pitchFamily="34" charset="0"/>
              </a:rPr>
              <a:t> </a:t>
            </a:r>
            <a:r>
              <a:rPr kumimoji="0" lang="en-US" altLang="zh-CN" sz="2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宋体" pitchFamily="2" charset="-122"/>
                <a:cs typeface="Arial" pitchFamily="34" charset="0"/>
              </a:rPr>
              <a:t>– </a:t>
            </a:r>
            <a:r>
              <a:rPr kumimoji="0" lang="zh-CN" altLang="en-US" sz="2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宋体" pitchFamily="2" charset="-122"/>
                <a:cs typeface="Arial" pitchFamily="34" charset="0"/>
              </a:rPr>
              <a:t>鹿特丹伊拉斯姆斯大学中国事务部 </a:t>
            </a:r>
            <a:r>
              <a:rPr kumimoji="0" lang="en-US" altLang="zh-CN" sz="2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宋体" pitchFamily="2" charset="-122"/>
                <a:cs typeface="Arial" pitchFamily="34" charset="0"/>
              </a:rPr>
              <a:t>– </a:t>
            </a:r>
            <a:r>
              <a:rPr kumimoji="0" lang="zh-CN" altLang="en-US" sz="2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宋体" pitchFamily="2" charset="-122"/>
                <a:cs typeface="Arial" pitchFamily="34" charset="0"/>
              </a:rPr>
              <a:t>中国区代表</a:t>
            </a:r>
            <a:endParaRPr kumimoji="0" lang="zh-CN" altLang="en-US" sz="2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25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0" marR="0" lvl="0" indent="25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600" b="1" i="0" u="sng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宋体" pitchFamily="2" charset="-122"/>
                <a:cs typeface="Arial" pitchFamily="34" charset="0"/>
              </a:rPr>
              <a:t>主要宣讲内容</a:t>
            </a:r>
            <a:r>
              <a:rPr kumimoji="0" lang="nl-NL" altLang="zh-CN" sz="2600" b="1" i="0" u="sng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宋体" pitchFamily="2" charset="-122"/>
                <a:cs typeface="Arial" pitchFamily="34" charset="0"/>
              </a:rPr>
              <a:t>:</a:t>
            </a:r>
            <a:endParaRPr kumimoji="0" lang="nl-NL" altLang="zh-CN" sz="2600" b="1" i="0" u="sng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25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nl-NL" sz="2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宋体" pitchFamily="2" charset="-122"/>
                <a:cs typeface="Arial" pitchFamily="34" charset="0"/>
              </a:rPr>
              <a:t>关于</a:t>
            </a:r>
            <a:r>
              <a:rPr kumimoji="0" lang="en-US" altLang="zh-CN" sz="2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宋体" pitchFamily="2" charset="-122"/>
                <a:cs typeface="Arial" pitchFamily="34" charset="0"/>
              </a:rPr>
              <a:t>EUR</a:t>
            </a:r>
            <a:r>
              <a:rPr kumimoji="0" lang="zh-CN" altLang="en-US" sz="2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宋体" pitchFamily="2" charset="-122"/>
                <a:cs typeface="Arial" pitchFamily="34" charset="0"/>
              </a:rPr>
              <a:t>大学及学院</a:t>
            </a:r>
            <a:r>
              <a:rPr kumimoji="0" lang="zh-CN" altLang="en-US" sz="2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宋体" pitchFamily="2" charset="-122"/>
                <a:cs typeface="Arial" pitchFamily="34" charset="0"/>
              </a:rPr>
              <a:t>介绍</a:t>
            </a:r>
            <a:endParaRPr kumimoji="0" lang="zh-CN" altLang="en-US" sz="2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25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en-US" sz="2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宋体" pitchFamily="2" charset="-122"/>
                <a:cs typeface="Arial" pitchFamily="34" charset="0"/>
              </a:rPr>
              <a:t>优势学科、申请流程及入学要求</a:t>
            </a:r>
            <a:endParaRPr kumimoji="0" lang="zh-CN" altLang="en-US" sz="2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25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en-US" sz="2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宋体" pitchFamily="2" charset="-122"/>
                <a:cs typeface="Arial" pitchFamily="34" charset="0"/>
              </a:rPr>
              <a:t>最新</a:t>
            </a:r>
            <a:r>
              <a:rPr kumimoji="0" lang="en-US" altLang="zh-CN" sz="2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宋体" pitchFamily="2" charset="-122"/>
                <a:cs typeface="Arial" pitchFamily="34" charset="0"/>
              </a:rPr>
              <a:t>CSC</a:t>
            </a:r>
            <a:r>
              <a:rPr kumimoji="0" lang="zh-CN" altLang="en-US" sz="2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宋体" pitchFamily="2" charset="-122"/>
                <a:cs typeface="Arial" pitchFamily="34" charset="0"/>
              </a:rPr>
              <a:t>奖学金博士</a:t>
            </a:r>
            <a:r>
              <a:rPr kumimoji="0" lang="zh-CN" altLang="en-US" sz="2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宋体" pitchFamily="2" charset="-122"/>
                <a:cs typeface="Arial" pitchFamily="34" charset="0"/>
              </a:rPr>
              <a:t>项目介绍及申请条件</a:t>
            </a:r>
            <a:endParaRPr kumimoji="0" lang="zh-CN" altLang="en-US" sz="2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25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en-US" sz="2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宋体" pitchFamily="2" charset="-122"/>
                <a:cs typeface="Arial" pitchFamily="34" charset="0"/>
              </a:rPr>
              <a:t>学生生活等</a:t>
            </a:r>
            <a:endParaRPr kumimoji="0" lang="en-US" altLang="zh-CN" sz="2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indent="25400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en-US" sz="2800" b="1" dirty="0" smtClean="0">
                <a:solidFill>
                  <a:schemeClr val="bg1"/>
                </a:solidFill>
              </a:rPr>
              <a:t>邮件</a:t>
            </a:r>
            <a:r>
              <a:rPr lang="zh-CN" altLang="en-US" sz="2800" b="1" dirty="0" smtClean="0">
                <a:solidFill>
                  <a:schemeClr val="bg1"/>
                </a:solidFill>
              </a:rPr>
              <a:t>：</a:t>
            </a:r>
            <a:r>
              <a:rPr lang="nl-NL" altLang="zh-CN" sz="2800" b="1" u="sng" dirty="0" smtClean="0">
                <a:solidFill>
                  <a:schemeClr val="bg1"/>
                </a:solidFill>
              </a:rPr>
              <a:t>E</a:t>
            </a:r>
            <a:r>
              <a:rPr lang="nl-NL" sz="2800" b="1" u="sng" dirty="0" smtClean="0">
                <a:solidFill>
                  <a:schemeClr val="bg1"/>
                </a:solidFill>
              </a:rPr>
              <a:t>uccChinaOffice@</a:t>
            </a:r>
            <a:r>
              <a:rPr lang="en-US" altLang="zh-CN" sz="2800" b="1" u="sng" dirty="0" smtClean="0">
                <a:solidFill>
                  <a:schemeClr val="bg1"/>
                </a:solidFill>
              </a:rPr>
              <a:t>eur.nl</a:t>
            </a:r>
            <a:endParaRPr kumimoji="0" lang="zh-CN" altLang="en-US" sz="2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25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zh-CN" sz="3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pic>
        <p:nvPicPr>
          <p:cNvPr id="22532" name="图片 19" descr="32193027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51003" y="1052572"/>
            <a:ext cx="2507262" cy="2512796"/>
          </a:xfrm>
          <a:prstGeom prst="rect">
            <a:avLst/>
          </a:prstGeom>
          <a:noFill/>
        </p:spPr>
      </p:pic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1" y="3383972"/>
            <a:ext cx="59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396918" y="683240"/>
            <a:ext cx="2223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25400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altLang="zh-CN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宋体" pitchFamily="2" charset="-122"/>
                <a:cs typeface="Arial" pitchFamily="34" charset="0"/>
              </a:rPr>
              <a:t>Find us online !!</a:t>
            </a:r>
            <a:endParaRPr lang="nl-NL" altLang="zh-CN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ijdelijke aanduiding voor inhoud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/>
        </p:blipFill>
        <p:spPr>
          <a:xfrm>
            <a:off x="331457" y="3383972"/>
            <a:ext cx="4704926" cy="2318831"/>
          </a:xfrm>
          <a:prstGeom prst="rect">
            <a:avLst/>
          </a:prstGeom>
        </p:spPr>
      </p:pic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331457" y="700391"/>
            <a:ext cx="10865079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5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pitchFamily="2" charset="-122"/>
                <a:cs typeface="Arial" pitchFamily="34" charset="0"/>
              </a:rPr>
              <a:t>2</a:t>
            </a:r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018</a:t>
            </a:r>
            <a:r>
              <a:rPr lang="zh-CN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泰晤士高等教育世界大学排名综合排名第</a:t>
            </a:r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70</a:t>
            </a:r>
            <a:r>
              <a:rPr lang="zh-CN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位。</a:t>
            </a:r>
            <a:r>
              <a:rPr lang="en-US" sz="24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www.eur.nl/english</a:t>
            </a:r>
            <a:endParaRPr lang="en-US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0" marR="0" lvl="0" indent="25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lang="en-US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lvl="0" indent="254000"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zh-CN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学校共有</a:t>
            </a:r>
            <a:r>
              <a:rPr lang="nl-NL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60</a:t>
            </a:r>
            <a:r>
              <a:rPr lang="zh-CN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多种英文课程，现有大约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28000</a:t>
            </a:r>
            <a:r>
              <a:rPr lang="zh-CN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名学生，其中来自</a:t>
            </a:r>
            <a:r>
              <a:rPr lang="nl-NL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114</a:t>
            </a:r>
            <a:r>
              <a:rPr lang="zh-CN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个国家的约</a:t>
            </a:r>
            <a:r>
              <a:rPr lang="nl-NL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5700</a:t>
            </a:r>
            <a:r>
              <a:rPr lang="zh-CN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名外国留学生占总学生人数的</a:t>
            </a:r>
            <a:r>
              <a:rPr lang="nl-NL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20%</a:t>
            </a:r>
            <a:r>
              <a:rPr lang="zh-CN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。</a:t>
            </a:r>
          </a:p>
          <a:p>
            <a:pPr marL="0" marR="0" lvl="0" indent="25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zh-CN" sz="3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1" y="3383972"/>
            <a:ext cx="59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5036383" y="3047307"/>
            <a:ext cx="6908583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5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nl-NL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宋体" pitchFamily="2" charset="-122"/>
                <a:cs typeface="Arial" pitchFamily="34" charset="0"/>
              </a:rPr>
              <a:t>   </a:t>
            </a:r>
            <a:r>
              <a:rPr kumimoji="0" lang="zh-CN" altLang="nl-NL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pitchFamily="2" charset="-122"/>
                <a:cs typeface="Arial" pitchFamily="34" charset="0"/>
              </a:rPr>
              <a:t>荷兰鹿特丹伊拉斯姆斯大学</a:t>
            </a:r>
            <a:r>
              <a:rPr kumimoji="0" lang="nl-NL" altLang="zh-CN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pitchFamily="2" charset="-122"/>
                <a:cs typeface="Arial" pitchFamily="34" charset="0"/>
              </a:rPr>
              <a:t>(EUR) </a:t>
            </a:r>
            <a:r>
              <a:rPr kumimoji="0" lang="zh-CN" altLang="nl-NL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pitchFamily="2" charset="-122"/>
                <a:cs typeface="Arial" pitchFamily="34" charset="0"/>
              </a:rPr>
              <a:t>成立于 </a:t>
            </a:r>
            <a:r>
              <a:rPr kumimoji="0" lang="nl-NL" altLang="zh-CN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pitchFamily="2" charset="-122"/>
                <a:cs typeface="Arial" pitchFamily="34" charset="0"/>
              </a:rPr>
              <a:t>1913 </a:t>
            </a:r>
            <a:r>
              <a:rPr kumimoji="0" lang="zh-CN" altLang="nl-NL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pitchFamily="2" charset="-122"/>
                <a:cs typeface="Arial" pitchFamily="34" charset="0"/>
              </a:rPr>
              <a:t>年，由荷兰经济学院和鹿特丹医学院合并成为鹿特丹伊拉斯姆斯大学。这是荷兰惟一一所以学者名字命名的大学。</a:t>
            </a: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pitchFamily="2" charset="-122"/>
                <a:cs typeface="Arial" pitchFamily="34" charset="0"/>
              </a:rPr>
              <a:t>EUR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pitchFamily="2" charset="-122"/>
                <a:cs typeface="Arial" pitchFamily="34" charset="0"/>
              </a:rPr>
              <a:t>是一所国际化的研究型大学，坐落于欧洲重要的港口</a:t>
            </a: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pitchFamily="2" charset="-122"/>
                <a:cs typeface="Arial" pitchFamily="34" charset="0"/>
              </a:rPr>
              <a:t>--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pitchFamily="2" charset="-122"/>
                <a:cs typeface="Arial" pitchFamily="34" charset="0"/>
              </a:rPr>
              <a:t>鹿特丹</a:t>
            </a: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pitchFamily="2" charset="-122"/>
                <a:cs typeface="Arial" pitchFamily="34" charset="0"/>
              </a:rPr>
              <a:t>; 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pitchFamily="2" charset="-122"/>
                <a:cs typeface="Arial" pitchFamily="34" charset="0"/>
              </a:rPr>
              <a:t>以在经济，管理，医药卫生，法律文化以、城市规划、社会学等方面的卓越学术成就</a:t>
            </a:r>
            <a:r>
              <a:rPr kumimoji="0" lang="zh-CN" altLang="nl-NL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pitchFamily="2" charset="-122"/>
                <a:cs typeface="Arial" pitchFamily="34" charset="0"/>
              </a:rPr>
              <a:t>享誉全球。作为高层管理人员的培养基地，鹿特丹伊拉斯姆斯大学在国际高级人力资源市场中享有良好的声誉。</a:t>
            </a: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pitchFamily="2" charset="-122"/>
                <a:cs typeface="Arial" pitchFamily="34" charset="0"/>
              </a:rPr>
              <a:t>EUR</a:t>
            </a:r>
            <a:r>
              <a:rPr kumimoji="0" lang="zh-CN" altLang="nl-NL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pitchFamily="2" charset="-122"/>
                <a:cs typeface="Arial" pitchFamily="34" charset="0"/>
              </a:rPr>
              <a:t>曾成功培养出</a:t>
            </a:r>
            <a:r>
              <a:rPr kumimoji="0" lang="nl-NL" altLang="zh-CN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pitchFamily="2" charset="-122"/>
                <a:cs typeface="Arial" pitchFamily="34" charset="0"/>
              </a:rPr>
              <a:t>2</a:t>
            </a:r>
            <a:r>
              <a:rPr kumimoji="0" lang="zh-CN" altLang="nl-NL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pitchFamily="2" charset="-122"/>
                <a:cs typeface="Arial" pitchFamily="34" charset="0"/>
              </a:rPr>
              <a:t>位诺贝尔获奖者和众多企业高管。</a:t>
            </a:r>
            <a:endParaRPr kumimoji="0" lang="zh-CN" altLang="nl-NL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宋体" pitchFamily="2" charset="-122"/>
              <a:cs typeface="宋体" pitchFamily="2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rasmus_Corporate_EN_v1">
  <a:themeElements>
    <a:clrScheme name="Erasmus_Corporate">
      <a:dk1>
        <a:srgbClr val="002328"/>
      </a:dk1>
      <a:lt1>
        <a:sysClr val="window" lastClr="FFFFFF"/>
      </a:lt1>
      <a:dk2>
        <a:srgbClr val="00B969"/>
      </a:dk2>
      <a:lt2>
        <a:srgbClr val="9C9C9C"/>
      </a:lt2>
      <a:accent1>
        <a:srgbClr val="E3DAD8"/>
      </a:accent1>
      <a:accent2>
        <a:srgbClr val="00B4D2"/>
      </a:accent2>
      <a:accent3>
        <a:srgbClr val="00A22E"/>
      </a:accent3>
      <a:accent4>
        <a:srgbClr val="FFD700"/>
      </a:accent4>
      <a:accent5>
        <a:srgbClr val="FF9E00"/>
      </a:accent5>
      <a:accent6>
        <a:srgbClr val="BC0436"/>
      </a:accent6>
      <a:hlink>
        <a:srgbClr val="000000"/>
      </a:hlink>
      <a:folHlink>
        <a:srgbClr val="000000"/>
      </a:folHlink>
    </a:clrScheme>
    <a:fontScheme name="自定义 1">
      <a:majorFont>
        <a:latin typeface="Arial"/>
        <a:ea typeface=""/>
        <a:cs typeface=""/>
      </a:majorFont>
      <a:minorFont>
        <a:latin typeface="Museo Sans 500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Presentatie2.potx" id="{91A6F19B-1627-48DA-98E7-F14FDCD95BC8}" vid="{9E373E47-EBED-4C2E-81E9-7C35F947BC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Erasmus_Corporate_EN_v1.potx</Template>
  <TotalTime>35851</TotalTime>
  <Words>237</Words>
  <Application>Microsoft Office PowerPoint</Application>
  <PresentationFormat>自定义</PresentationFormat>
  <Paragraphs>21</Paragraphs>
  <Slides>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1" baseType="lpstr">
      <vt:lpstr>Arial</vt:lpstr>
      <vt:lpstr>宋体</vt:lpstr>
      <vt:lpstr>Museo Sans 100</vt:lpstr>
      <vt:lpstr>Museo Sans 500</vt:lpstr>
      <vt:lpstr>Calibri</vt:lpstr>
      <vt:lpstr>Museo Sans 700</vt:lpstr>
      <vt:lpstr>Museo Sans 900</vt:lpstr>
      <vt:lpstr>1_Erasmus_Corporate_EN_v1</vt:lpstr>
      <vt:lpstr>Erasmus  University Rotterdam</vt:lpstr>
      <vt:lpstr>幻灯片 2</vt:lpstr>
      <vt:lpstr>幻灯片 3</vt:lpstr>
    </vt:vector>
  </TitlesOfParts>
  <Company>Erasmus University Rotterdam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laptop</dc:creator>
  <dc:description>Corporate presentatie _x000d_versie 1.0 - december 2014_x000d_Ontwerp: Fabrique_x000d_Sjabloon: Ton Persoon</dc:description>
  <cp:lastModifiedBy>Windows 用户</cp:lastModifiedBy>
  <cp:revision>870</cp:revision>
  <cp:lastPrinted>2016-08-09T17:21:11Z</cp:lastPrinted>
  <dcterms:created xsi:type="dcterms:W3CDTF">2014-12-08T12:56:13Z</dcterms:created>
  <dcterms:modified xsi:type="dcterms:W3CDTF">2019-11-12T05:59:41Z</dcterms:modified>
</cp:coreProperties>
</file>